
<file path=[Content_Types].xml><?xml version="1.0" encoding="utf-8"?>
<Types xmlns="http://schemas.openxmlformats.org/package/2006/content-types">
  <Default Extension="jpeg" ContentType="image/jpeg"/>
  <Default Extension="JPG" ContentType="image/.jpg"/>
  <Default Extension="bmp" ContentType="image/bmp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63" r:id="rId3"/>
    <p:sldId id="264" r:id="rId4"/>
    <p:sldId id="266" r:id="rId5"/>
    <p:sldId id="267" r:id="rId6"/>
    <p:sldId id="273" r:id="rId7"/>
    <p:sldId id="276" r:id="rId8"/>
    <p:sldId id="277" r:id="rId9"/>
    <p:sldId id="281" r:id="rId10"/>
    <p:sldId id="285" r:id="rId11"/>
    <p:sldId id="290" r:id="rId12"/>
    <p:sldId id="294" r:id="rId13"/>
    <p:sldId id="297" r:id="rId14"/>
    <p:sldId id="302" r:id="rId15"/>
    <p:sldId id="304" r:id="rId16"/>
    <p:sldId id="306" r:id="rId17"/>
    <p:sldId id="312" r:id="rId18"/>
    <p:sldId id="313" r:id="rId19"/>
    <p:sldId id="314" r:id="rId20"/>
  </p:sldIdLst>
  <p:sldSz cx="14630400" cy="8229600" type="screen4x3"/>
  <p:notesSz cx="6858000" cy="9144000"/>
  <p:custDataLst>
    <p:tags r:id="rId24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4" Type="http://schemas.openxmlformats.org/officeDocument/2006/relationships/tags" Target="tags/tag1.xml"/><Relationship Id="rId23" Type="http://schemas.openxmlformats.org/officeDocument/2006/relationships/tableStyles" Target="tableStyles.xml"/><Relationship Id="rId22" Type="http://schemas.openxmlformats.org/officeDocument/2006/relationships/viewProps" Target="viewProps.xml"/><Relationship Id="rId21" Type="http://schemas.openxmlformats.org/officeDocument/2006/relationships/presProps" Target="presProps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 panose="020B0604020202020204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 panose="020B0604020202020204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 panose="020B0604020202020204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 panose="020B0604020202020204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bm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0.bmp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1.bmp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2.bmp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3.bmp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4.bmp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5.bmp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6.bmp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7.bmp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8.bm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bm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bmp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bm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bmp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.bmp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.bmp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.bmp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9.bm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14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159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260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278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294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300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302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387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400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402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16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32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36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63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75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78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117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132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COMMONDATA" val="eyJoZGlkIjoiY2M3MGI2NzllODQzNDRiYjljMDJjYTBjMDgzMTI1YzYifQ==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WPS 演示</Application>
  <PresentationFormat>On-screen Show (4:3)</PresentationFormat>
  <Paragraphs>0</Paragraphs>
  <Slides>18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6" baseType="lpstr">
      <vt:lpstr>Arial</vt:lpstr>
      <vt:lpstr>宋体</vt:lpstr>
      <vt:lpstr>Wingdings</vt:lpstr>
      <vt:lpstr>Arial</vt:lpstr>
      <vt:lpstr>微软雅黑</vt:lpstr>
      <vt:lpstr>Arial Unicode MS</vt:lpstr>
      <vt:lpstr>Calibri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dc:description>generated using python-pptx</dc:description>
  <cp:lastModifiedBy>minis</cp:lastModifiedBy>
  <cp:revision>4</cp:revision>
  <dcterms:created xsi:type="dcterms:W3CDTF">2013-01-27T09:14:00Z</dcterms:created>
  <dcterms:modified xsi:type="dcterms:W3CDTF">2022-09-06T14:30:27Z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E7B3E8AA91A2433890FE125768428B09</vt:lpwstr>
  </property>
  <property fmtid="{D5CDD505-2E9C-101B-9397-08002B2CF9AE}" pid="3" name="KSOProductBuildVer">
    <vt:lpwstr>2052-11.1.0.12313</vt:lpwstr>
  </property>
</Properties>
</file>